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60" r:id="rId6"/>
    <p:sldId id="273" r:id="rId7"/>
    <p:sldId id="261" r:id="rId8"/>
    <p:sldId id="266" r:id="rId9"/>
    <p:sldId id="258" r:id="rId10"/>
    <p:sldId id="262" r:id="rId11"/>
    <p:sldId id="263" r:id="rId12"/>
    <p:sldId id="267" r:id="rId13"/>
    <p:sldId id="264" r:id="rId14"/>
    <p:sldId id="269" r:id="rId15"/>
    <p:sldId id="265" r:id="rId16"/>
    <p:sldId id="268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jpe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6.jpe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jpe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4.jpe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microsoft.com/office/2007/relationships/hdphoto" Target="../media/hdphoto22.wdp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41.jpeg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7.wdp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240360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>Муниципальное автономное дошкольное образовательное учреждение </a:t>
            </a:r>
            <a:r>
              <a:rPr lang="ru-RU" sz="1800" dirty="0" smtClean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>города Новосибирска </a:t>
            </a:r>
            <a:br>
              <a:rPr lang="ru-RU" sz="1800" dirty="0" smtClean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>«</a:t>
            </a:r>
            <a:r>
              <a:rPr lang="ru-RU" sz="1800" dirty="0" smtClean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>Детски</a:t>
            </a:r>
            <a:r>
              <a:rPr lang="ru-RU" sz="1800" dirty="0" smtClean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>й сад № 439 </a:t>
            </a: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>комбинированного вида»</a:t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Arial" pitchFamily="34" charset="0"/>
              </a:rPr>
              <a:t>ВЗАИМОДЕЙСТВИЕ УЧАСТНИКОВ ОБРАЗОВАТЕЛЬНЫХ ОТНОШЕНИЙ В ОРГАНИЗАЦИИ ЛЕТНЕГО ДОСУГА ДОШКОЛЬНИКОВ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077072"/>
            <a:ext cx="3096344" cy="1584176"/>
          </a:xfrm>
        </p:spPr>
        <p:txBody>
          <a:bodyPr>
            <a:normAutofit fontScale="92500" lnSpcReduction="10000"/>
          </a:bodyPr>
          <a:lstStyle/>
          <a:p>
            <a:pPr lvl="0" algn="r"/>
            <a:r>
              <a:rPr lang="ru-RU" sz="2000" b="1" dirty="0" err="1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Безгачева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Виктория Петровна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  <a:cs typeface="Arial" pitchFamily="34" charset="0"/>
            </a:endParaRPr>
          </a:p>
          <a:p>
            <a:pPr lvl="0" algn="r"/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Инструктор по ФК</a:t>
            </a:r>
          </a:p>
          <a:p>
            <a:pPr lvl="0" algn="r"/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I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> квалификационная категория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7032"/>
            <a:ext cx="2952328" cy="272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9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3190"/>
            <a:ext cx="4695601" cy="3125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3779912" cy="2516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7032"/>
            <a:ext cx="3888432" cy="258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" y="3334229"/>
            <a:ext cx="4463480" cy="297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5987008" cy="45719"/>
          </a:xfrm>
        </p:spPr>
        <p:txBody>
          <a:bodyPr>
            <a:normAutofit fontScale="90000"/>
          </a:bodyPr>
          <a:lstStyle/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124744"/>
            <a:ext cx="2952328" cy="79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</a:rPr>
              <a:t>«День Ивана Купалы»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988443" cy="299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7" y="2564904"/>
            <a:ext cx="4242404" cy="318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4529477" cy="3397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3637740" cy="272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4201229" cy="315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836712"/>
            <a:ext cx="6203032" cy="936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Comic Sans MS" pitchFamily="66" charset="0"/>
              </a:rPr>
              <a:t>«День воды»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331236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607474" cy="266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9081"/>
            <a:ext cx="4720565" cy="370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139286" cy="4330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F:\фото акция вода\DSC00241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54183"/>
            <a:ext cx="4235856" cy="3283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16835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764705"/>
            <a:ext cx="6131024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Comic Sans MS" pitchFamily="66" charset="0"/>
              </a:rPr>
              <a:t>«Туристический слет»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3722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11" y="3645024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3930016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4664"/>
            <a:ext cx="4887174" cy="2749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56992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852936"/>
            <a:ext cx="793122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СПАСИБО ЗА ВНИМАНИЕ!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836713"/>
            <a:ext cx="3682752" cy="511256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Лето – любимая пора в жизни каждого человека</a:t>
            </a:r>
            <a:r>
              <a:rPr lang="ru-RU" sz="2400" dirty="0" smtClean="0">
                <a:solidFill>
                  <a:srgbClr val="000000"/>
                </a:solidFill>
                <a:latin typeface="Comic Sans MS" pitchFamily="66" charset="0"/>
                <a:ea typeface="Calibri"/>
              </a:rPr>
              <a:t>.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Comic Sans MS" pitchFamily="66" charset="0"/>
                <a:ea typeface="Calibri"/>
              </a:rPr>
              <a:t>Для детей раннего и дошкольного возраста   летний отдых имеет огромное значение.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Педагогический коллектив нашего учреждения проводит летнюю оздоровительную кампанию таким образом, чтобы дети провели время весело и с пользой. </a:t>
            </a:r>
            <a:r>
              <a:rPr lang="ru-RU" sz="2400" dirty="0" smtClean="0">
                <a:solidFill>
                  <a:srgbClr val="000000"/>
                </a:solidFill>
                <a:latin typeface="Comic Sans MS" pitchFamily="66" charset="0"/>
                <a:ea typeface="Calibri"/>
              </a:rPr>
              <a:t> 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37588"/>
            <a:ext cx="25922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2636320" cy="3515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59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908720"/>
            <a:ext cx="7067128" cy="50891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ЗАДАЧИ ЛЕТНЕЙ РАБОТЫ С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ДЕТЬМИ: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  <a:sym typeface="Symbol"/>
              </a:rPr>
              <a:t></a:t>
            </a: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Оздоровление детского организма путем проведения общих и специальных закаливающих мероприятий, максимально используя 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природные факторы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;</a:t>
            </a: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ea typeface="Times New Roman"/>
                <a:cs typeface="+mj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ea typeface="Times New Roman"/>
                <a:cs typeface="+mj-cs"/>
              </a:rPr>
            </a:b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  <a:sym typeface="Symbol"/>
              </a:rPr>
              <a:t>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укрепление </a:t>
            </a: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здоровья ребенка средствами физической культуры;</a:t>
            </a: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ea typeface="Times New Roman"/>
                <a:cs typeface="+mj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ea typeface="Times New Roman"/>
                <a:cs typeface="+mj-cs"/>
              </a:rPr>
            </a:b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  <a:sym typeface="Symbol"/>
              </a:rPr>
              <a:t>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обеспечение </a:t>
            </a: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всестороннего развития ребенка в формах свободной совместной деятельности воспитателя и 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детей;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sym typeface="Symbol"/>
              </a:rPr>
              <a:t> 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создании </a:t>
            </a: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условий для разнообразной самостоятельной деятельности 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ребенка;</a:t>
            </a:r>
            <a:r>
              <a:rPr lang="ru-RU" sz="1800" dirty="0">
                <a:solidFill>
                  <a:prstClr val="black"/>
                </a:solidFill>
                <a:latin typeface="Comic Sans MS" pitchFamily="66" charset="0"/>
                <a:ea typeface="Times New Roman"/>
                <a:cs typeface="+mj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omic Sans MS" pitchFamily="66" charset="0"/>
                <a:ea typeface="Times New Roman"/>
                <a:cs typeface="+mj-cs"/>
              </a:rPr>
            </a:b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  <a:sym typeface="Symbol"/>
              </a:rPr>
              <a:t>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осуществление </a:t>
            </a: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взаимодействия детского сада с семьей с целью повышения мотивации и компетентности родителей в вопросах использования летних природных 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факторов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+mj-cs"/>
              </a:rPr>
              <a:t>для закаливания детского организма и организации   игр ребенка на летней прогулке.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5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6779096" cy="10801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ПРИЕМ ДЕТЕЙ И УТРЕННЯЯ ГИМНАСТИКА НА СВЕЖЕМ ВОЗДУХЕ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4330824" cy="496855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Вся деятельность детей в летний период переносится на улицу. </a:t>
            </a: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Calibri"/>
              </a:rPr>
              <a:t>Воспитатели </a:t>
            </a:r>
            <a:r>
              <a:rPr lang="ru-RU" sz="2000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принимают воспитанников на улице, сразу вовлекая их в различные игры. Ежедневно </a:t>
            </a: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Calibri"/>
              </a:rPr>
              <a:t>проводится утренняя гимнастика на свежем воздухе под любимую детскую музыку. Часто родители, приводя своих детей, задерживаются на несколько минут, чтобы принять участие в утренней гимнастике.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65353"/>
            <a:ext cx="3312368" cy="2205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08" y="1655079"/>
            <a:ext cx="3635896" cy="242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6563072" cy="10081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ИГРЫ НА СВЕЖЕМ ВОЗДУХЕ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7"/>
            <a:ext cx="3744416" cy="201622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Comic Sans MS" pitchFamily="66" charset="0"/>
              </a:rPr>
              <a:t>Тематика игр летом значительно богаче и разнообразнее, некоторые игры появляются неожиданно как отклик на яркие новые впечатления. </a:t>
            </a:r>
            <a:endParaRPr lang="ru-RU" sz="2000" dirty="0">
              <a:solidFill>
                <a:srgbClr val="445F37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131096" cy="275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49893"/>
            <a:ext cx="3579862" cy="477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7718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770"/>
            <a:ext cx="3057804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92896"/>
            <a:ext cx="3075806" cy="410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02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7211144" cy="100811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РАЗВИВАЮЩАЯ ПРЕДМЕТНО –ПРОСТРАНСТВЕННАЯ СРЕДА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 УЧАСТКЕ В ЛЕТНЕЕ ВРЕМЯ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952328" cy="478112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Comic Sans MS" pitchFamily="66" charset="0"/>
              </a:rPr>
              <a:t>Большое значение коллектив нашего детского сада уделяет развитию и совершенствованию </a:t>
            </a:r>
            <a:r>
              <a:rPr lang="ru-RU" sz="2000" dirty="0" smtClean="0">
                <a:latin typeface="Comic Sans MS" pitchFamily="66" charset="0"/>
              </a:rPr>
              <a:t>развивающей предметно –пространственной среды </a:t>
            </a:r>
            <a:r>
              <a:rPr lang="ru-RU" sz="2000" dirty="0" smtClean="0">
                <a:latin typeface="Comic Sans MS" pitchFamily="66" charset="0"/>
              </a:rPr>
              <a:t>на участке в летнее время как системе условий, обеспечивающей всю полноту развития детской деятельности и детской личности.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56792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64904"/>
            <a:ext cx="3003798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3881405" cy="2911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46209" cy="348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0" y="4005064"/>
            <a:ext cx="3539294" cy="265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692696"/>
            <a:ext cx="6131024" cy="86409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ТРАДИЦИОННЫЕ ПРАЗДНИКИ И РАЗВЛЕЧЕНИЯ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6791"/>
            <a:ext cx="7931224" cy="10801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Comic Sans MS" pitchFamily="66" charset="0"/>
              </a:rPr>
              <a:t>1 июня – в День защиты детей, мы проводим традиционный спортивный праздник </a:t>
            </a:r>
            <a:r>
              <a:rPr lang="ru-RU" sz="2000" dirty="0">
                <a:latin typeface="Comic Sans MS" pitchFamily="66" charset="0"/>
              </a:rPr>
              <a:t>«Слева – лето, справа – лето, до чего ж приятно это!»</a:t>
            </a:r>
          </a:p>
          <a:p>
            <a:pPr marL="0" indent="0">
              <a:buNone/>
            </a:pPr>
            <a:endParaRPr lang="ru-RU" sz="2400" dirty="0"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44" y="2492896"/>
            <a:ext cx="4427984" cy="294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139952" cy="275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9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232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автономное дошкольное образовательное учреждение города Новосибирска  «Детский сад № 439 комбинированного вида»    ВЗАИМОДЕЙСТВИЕ УЧАСТНИКОВ ОБРАЗОВАТЕЛЬНЫХ ОТНОШЕНИЙ В ОРГАНИЗАЦИИ ЛЕТНЕГО ДОСУГА ДОШКОЛЬНИКОВ</vt:lpstr>
      <vt:lpstr>Презентация PowerPoint</vt:lpstr>
      <vt:lpstr>ЗАДАЧИ ЛЕТНЕЙ РАБОТЫ С ДЕТЬМИ:</vt:lpstr>
      <vt:lpstr>ПРИЕМ ДЕТЕЙ И УТРЕННЯЯ ГИМНАСТИКА НА СВЕЖЕМ ВОЗДУХЕ</vt:lpstr>
      <vt:lpstr>ИГРЫ НА СВЕЖЕМ ВОЗДУХЕ</vt:lpstr>
      <vt:lpstr>Презентация PowerPoint</vt:lpstr>
      <vt:lpstr>РАЗВИВАЮЩАЯ ПРЕДМЕТНО –ПРОСТРАНСТВЕННАЯ СРЕДА НА УЧАСТКЕ В ЛЕТНЕЕ ВРЕМЯ</vt:lpstr>
      <vt:lpstr>Презентация PowerPoint</vt:lpstr>
      <vt:lpstr>ТРАДИЦИОННЫЕ ПРАЗДНИКИ И РАЗВЛЕЧЕНИЯ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</dc:creator>
  <cp:lastModifiedBy>Vika</cp:lastModifiedBy>
  <cp:revision>22</cp:revision>
  <dcterms:created xsi:type="dcterms:W3CDTF">2019-02-18T06:23:46Z</dcterms:created>
  <dcterms:modified xsi:type="dcterms:W3CDTF">2019-02-19T03:17:52Z</dcterms:modified>
</cp:coreProperties>
</file>