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0.jpe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2.jpe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/>
          <a:lstStyle/>
          <a:p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города Новосибирска </a:t>
            </a:r>
            <a:b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«МАДОУ д/с № 439 комбинированного вида»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488832" cy="3888432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УТЯЖЕЛИТЕЛИ ДЛЯ ИНДИВИДУАЛЬНОЙ КОРРЕКЦИОННОЙ РАБОТЫ </a:t>
            </a:r>
          </a:p>
          <a:p>
            <a:pPr lvl="0"/>
            <a:r>
              <a:rPr 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В ДОУ</a:t>
            </a:r>
          </a:p>
          <a:p>
            <a:pPr lvl="0"/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подготовила:</a:t>
            </a:r>
          </a:p>
          <a:p>
            <a:pPr lvl="0" algn="r"/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 </a:t>
            </a:r>
            <a:r>
              <a:rPr lang="ru-RU" sz="2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Безгачева</a:t>
            </a: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по ФК</a:t>
            </a:r>
          </a:p>
          <a:p>
            <a:pPr lvl="0" algn="r"/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квалификационная категория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04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7200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НАПОЛНЯЕМ </a:t>
            </a:r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ЗАШИВАЕМ СЕКЦИИ УТЯЖЕЛИТЕЛЯ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2232248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19) 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Заполните каждую пустую секцию песком, солью или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рисом. Не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нужно пытаться засунуть наполнитель во все углы – так утяжелитель не будет хорошо сгибаться.</a:t>
            </a:r>
          </a:p>
          <a:p>
            <a:pPr algn="l">
              <a:spcAft>
                <a:spcPts val="100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20) 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Зашейте отверстия. Швы должны располагаться как можно ближе к краю.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9" y="3645024"/>
            <a:ext cx="4247487" cy="282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6598"/>
            <a:ext cx="4139968" cy="275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5121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УТЯЖЕЛИТЕЛИ ДЛЯ РУК ИЛИ НОГ, СШИТЫЕ СВОИМИ РУКАМИ ГОТОВЫ!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88832" cy="43204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2" y="1359699"/>
            <a:ext cx="4595546" cy="305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61156"/>
            <a:ext cx="3995936" cy="266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31" y="4021207"/>
            <a:ext cx="4261438" cy="283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488832" cy="5400600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rgbClr val="0070C0"/>
              </a:solidFill>
            </a:endParaRPr>
          </a:p>
          <a:p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439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УТЯЖЕЛЯЮЩИЙ </a:t>
            </a:r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ЖИЛЕТ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4320480" cy="482453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Утяжеляющий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жилет – это специальный элемент одежды, главное отличие которого заключается во встроенных секциях, куда помещается наполнитель, придающий дополнительную массу. Надевать жилетку нужно на торс человека, а находящиеся спереди или с боков застежки помогут надежно зафиксировать её на теле.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99002"/>
            <a:ext cx="3447160" cy="432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31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>
                <a:solidFill>
                  <a:srgbClr val="717171"/>
                </a:solidFill>
                <a:latin typeface="Roboto"/>
              </a:rPr>
              <a:t/>
            </a:r>
            <a:br>
              <a:rPr lang="ru-RU" sz="3100" b="1" cap="all" dirty="0" smtClean="0">
                <a:solidFill>
                  <a:srgbClr val="717171"/>
                </a:solidFill>
                <a:latin typeface="Roboto"/>
              </a:rPr>
            </a:br>
            <a:r>
              <a:rPr lang="ru-RU" sz="3100" b="1" cap="all" dirty="0">
                <a:solidFill>
                  <a:srgbClr val="0070C0"/>
                </a:solidFill>
                <a:latin typeface="Roboto"/>
              </a:rPr>
              <a:t/>
            </a:r>
            <a:br>
              <a:rPr lang="ru-RU" sz="3100" b="1" cap="all" dirty="0">
                <a:solidFill>
                  <a:srgbClr val="0070C0"/>
                </a:solidFill>
                <a:latin typeface="Roboto"/>
              </a:rPr>
            </a:br>
            <a:r>
              <a:rPr lang="ru-RU" sz="3100" b="1" cap="all" dirty="0" smtClean="0">
                <a:solidFill>
                  <a:srgbClr val="0070C0"/>
                </a:solidFill>
                <a:latin typeface="Roboto"/>
              </a:rPr>
              <a:t/>
            </a:r>
            <a:br>
              <a:rPr lang="ru-RU" sz="3100" b="1" cap="all" dirty="0" smtClean="0">
                <a:solidFill>
                  <a:srgbClr val="0070C0"/>
                </a:solidFill>
                <a:latin typeface="Roboto"/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И НЕДОМОГАНИЯ, ПРИ КОТОРЫХ ПОКАЗАНО ИСПОЛЬЗОВАНИЯ УТЯЖЕЛЯЮЩЕГО ЖИЛЕТА:</a:t>
            </a:r>
            <a:r>
              <a:rPr lang="ru-RU" sz="3100" b="1" dirty="0">
                <a:solidFill>
                  <a:srgbClr val="0070C0"/>
                </a:solidFill>
                <a:latin typeface="Roboto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Roboto"/>
              </a:rPr>
            </a:br>
            <a:r>
              <a:rPr lang="ru-RU" b="1" cap="all" dirty="0">
                <a:solidFill>
                  <a:srgbClr val="717171"/>
                </a:solidFill>
                <a:latin typeface="Roboto"/>
              </a:rPr>
              <a:t/>
            </a:r>
            <a:br>
              <a:rPr lang="ru-RU" b="1" cap="all" dirty="0">
                <a:solidFill>
                  <a:srgbClr val="717171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488832" cy="3312368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Аутизм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церебральный паралич;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 дефицита внимания и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гиперактивности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сенсорной интеграции;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Тревога;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двигательной координации;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Гиперкинез.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 СООТВЕТСТВИЙ МАССЫ И РАЗМЕРОВ ЖИЛЕТОВ-УТЯЖЕЛИТЕЛЕЙ: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488832" cy="3744416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20000"/>
              </a:lnSpc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104-116 см (от 3 до 5 лет) – 1,3 кг;</a:t>
            </a:r>
          </a:p>
          <a:p>
            <a:pPr algn="l">
              <a:lnSpc>
                <a:spcPct val="120000"/>
              </a:lnSpc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122-128 см (от 5 до 7 лет) – 2,2 кг;</a:t>
            </a:r>
          </a:p>
          <a:p>
            <a:pPr algn="l">
              <a:lnSpc>
                <a:spcPct val="120000"/>
              </a:lnSpc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134-140 см (от 8 до 10 лет) – 2,8 кг;</a:t>
            </a:r>
          </a:p>
          <a:p>
            <a:pPr algn="l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вес утяжеляющего жилета необходимо подбирать индивидуально.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УТЯЖЕЛИТЕЛИ – БРАСЛЕТЫ </a:t>
            </a:r>
            <a:b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РУК И НОГ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488832" cy="38884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02443"/>
            <a:ext cx="4214906" cy="411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556792"/>
            <a:ext cx="359632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 fontScale="90000"/>
          </a:bodyPr>
          <a:lstStyle/>
          <a:p>
            <a:pPr indent="228600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НЕОБХОДИМЫЕ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МАТЕРИАЛЫ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ОДНОЙ ПАРЫ УТЯЖЕЛИТЕЛЕЙ ДЛЯ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РУК ИЛИ НОГ: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600400" cy="4968552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куска ткани (Хлопок, нейлон), каждый до 33 см. в длину и 13 см. в ширину;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91 см. лямки шириной 2,5 см.;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Кольца или прямоугольники  (2,5 - 5 см.);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Липучки (5 - 15 см.);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Рис, песок, соль или другой похожий материал для веса.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4571999" cy="304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РЕМЕШОК </a:t>
            </a:r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КРЕПЛЕНИЯ И ЗАСТЕЖКИ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892480" cy="3816424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6)  Разрежьте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ремень на две части по 45 см.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7)   Оплавьте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огнем и тщательно закрепите концы, чтобы предотвратить лямки от износа.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8)   Подогните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2,5 см. каждого кончика ремня.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9)   Поместите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кольцо в загиб.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10)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Сшейте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концы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ремня.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l">
              <a:spcAft>
                <a:spcPts val="1000"/>
              </a:spcAft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11)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Возьмите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липучки и расположите их в противоположном конце ремня от кольца по центру полоски. Сначала одну часть липучки, a затем другую (изнаночной стороной вниз). Пришейте обе липучки на месте.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12)  Возьмите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два кусочка ткани. На один из них по центру пришейте готовый ремешок с липучкой.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57123"/>
            <a:ext cx="3456384" cy="230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СШИВАЕМ ТКАНЬ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7488832" cy="2232248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13) 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Поместите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неиспользованный кусок ткани на тот, что с пришитым ремнем. Закрепите ремень в центре так, чтобы он не попадал в шов. 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14) 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Сшейте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три края кусков материи основательно  (только не пришейте ремень).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5220072" cy="347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823"/>
            <a:ext cx="92170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УГЛЫ И СЕКЦИИ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7560840" cy="288032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15)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Положите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заготовку лицевой стороной вниз.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16)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Найдите центр будущего утяжелителя по горизонтали и отметьте его.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17)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Найдите центр каждой половинки утяжелителя и отметьте его.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18)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Разделите получившиеся части ткани, прошив намеченные линии, чтобы в итоге получились четыре равные секции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30990"/>
            <a:ext cx="4896544" cy="325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634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391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города Новосибирска  «МАДОУ д/с № 439 комбинированного вида»</vt:lpstr>
      <vt:lpstr> УТЯЖЕЛЯЮЩИЙ ЖИЛЕТ </vt:lpstr>
      <vt:lpstr>   ЗАБОЛЕВАНИЯ И НЕДОМОГАНИЯ, ПРИ КОТОРЫХ ПОКАЗАНО ИСПОЛЬЗОВАНИЯ УТЯЖЕЛЯЮЩЕГО ЖИЛЕТА:  </vt:lpstr>
      <vt:lpstr>РЯД СООТВЕТСТВИЙ МАССЫ И РАЗМЕРОВ ЖИЛЕТОВ-УТЯЖЕЛИТЕЛЕЙ: </vt:lpstr>
      <vt:lpstr>УТЯЖЕЛИТЕЛИ – БРАСЛЕТЫ  ДЛЯ РУК И НОГ</vt:lpstr>
      <vt:lpstr> НЕОБХОДИМЫЕ МАТЕРИАЛЫ ДЛЯ ОДНОЙ ПАРЫ УТЯЖЕЛИТЕЛЕЙ ДЛЯ РУК ИЛИ НОГ: </vt:lpstr>
      <vt:lpstr>  РЕМЕШОК ДЛЯ КРЕПЛЕНИЯ И ЗАСТЕЖКИ </vt:lpstr>
      <vt:lpstr>СШИВАЕМ ТКАНЬ </vt:lpstr>
      <vt:lpstr>УГЛЫ И СЕКЦИИ </vt:lpstr>
      <vt:lpstr> НАПОЛНЯЕМ И ЗАШИВАЕМ СЕКЦИИ УТЯЖЕЛИТЕЛЯ </vt:lpstr>
      <vt:lpstr>УТЯЖЕЛИТЕЛИ ДЛЯ РУК ИЛИ НОГ, СШИТЫЕ СВОИМИ РУКАМИ ГОТОВЫ!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12</cp:revision>
  <dcterms:created xsi:type="dcterms:W3CDTF">2018-11-17T09:27:08Z</dcterms:created>
  <dcterms:modified xsi:type="dcterms:W3CDTF">2018-11-17T12:11:44Z</dcterms:modified>
</cp:coreProperties>
</file>