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6" r:id="rId5"/>
    <p:sldId id="265" r:id="rId6"/>
    <p:sldId id="264" r:id="rId7"/>
    <p:sldId id="269" r:id="rId8"/>
    <p:sldId id="270" r:id="rId9"/>
    <p:sldId id="263" r:id="rId10"/>
    <p:sldId id="262" r:id="rId11"/>
    <p:sldId id="261" r:id="rId12"/>
    <p:sldId id="260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9"/>
            <a:ext cx="8136903" cy="3240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260649"/>
            <a:ext cx="8568952" cy="1008111"/>
          </a:xfrm>
        </p:spPr>
        <p:txBody>
          <a:bodyPr/>
          <a:lstStyle/>
          <a:p>
            <a:pPr marL="0" lvl="0" indent="0" algn="ctr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18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Муниципальное </a:t>
            </a:r>
            <a:r>
              <a:rPr lang="ru-RU" sz="18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автономное дошкольное образовательное учреждение города Новосибирска </a:t>
            </a:r>
            <a:r>
              <a:rPr lang="ru-RU" sz="18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</a:br>
            <a:r>
              <a:rPr lang="ru-RU" sz="18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«</a:t>
            </a:r>
            <a:r>
              <a:rPr lang="ru-RU" sz="18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Детский сад № 439 комбинированного вида»</a:t>
            </a:r>
            <a:r>
              <a:rPr lang="ru-RU" sz="2000" dirty="0">
                <a:solidFill>
                  <a:srgbClr val="9D936F">
                    <a:lumMod val="75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9D936F">
                    <a:lumMod val="75000"/>
                  </a:srgb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9D936F">
                    <a:lumMod val="75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9D936F">
                    <a:lumMod val="75000"/>
                  </a:srgbClr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9D936F">
                    <a:lumMod val="75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9D936F">
                    <a:lumMod val="75000"/>
                  </a:srgb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9D936F">
                    <a:lumMod val="75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9D936F">
                    <a:lumMod val="75000"/>
                  </a:srgbClr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9D936F">
                    <a:lumMod val="75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9D936F">
                    <a:lumMod val="75000"/>
                  </a:srgb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 ТЕХНОЛОГИИ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СОХРАНЕНИЯ И УКРЕПЛЕНИЯ ФИЗИЧЕСКОГО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ПСИХИЧЕСКОГО ЗДОРОВЬЯ УЧАСТНИКОВ ОБРАЗОВАТЕЛЬНЫХ ОТНОШЕНИЙ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96136" y="5052545"/>
            <a:ext cx="3096343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Материал подготовлен инструктором по ФК: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Безгачевой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В.П.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7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568952" cy="3096344"/>
          </a:xfrm>
        </p:spPr>
        <p:txBody>
          <a:bodyPr numCol="2">
            <a:normAutofit fontScale="70000" lnSpcReduction="20000"/>
          </a:bodyPr>
          <a:lstStyle/>
          <a:p>
            <a:pPr marL="4572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Содержание занятий:</a:t>
            </a:r>
            <a:endParaRPr lang="ru-RU" sz="2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Строевые упражнения;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Танцевальные шаги;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Игроритмика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Акробатические упражнения;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Музыкально – ритмические композиции;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Подвижные игры.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2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Формы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занятий:  </a:t>
            </a:r>
            <a:endParaRPr lang="ru-RU" sz="2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Занятие – игра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Занятие – ритмика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Занятие – акробатика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Занятие  -  тренировка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Контрольное занятие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2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26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ru-RU" sz="2600" dirty="0"/>
          </a:p>
        </p:txBody>
      </p:sp>
      <p:pic>
        <p:nvPicPr>
          <p:cNvPr id="4" name="Рисунок 3" descr="степ-платформ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888432" cy="2351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4932051" cy="3288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93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352928" cy="2232248"/>
          </a:xfrm>
        </p:spPr>
        <p:txBody>
          <a:bodyPr>
            <a:normAutofit/>
          </a:bodyPr>
          <a:lstStyle/>
          <a:p>
            <a:pPr marL="45720" lvl="0" indent="0" algn="ctr" fontAlgn="base">
              <a:buClr>
                <a:srgbClr val="9D936F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0070C0"/>
                </a:solidFill>
                <a:latin typeface="inherit"/>
              </a:rPr>
              <a:t>Эффективность степ-аэробики для похудения</a:t>
            </a:r>
            <a:endParaRPr lang="ru-RU" sz="2400" b="1" dirty="0">
              <a:solidFill>
                <a:srgbClr val="0070C0"/>
              </a:solidFill>
              <a:latin typeface="Arial"/>
            </a:endParaRPr>
          </a:p>
          <a:p>
            <a:pPr marL="45720" lvl="0" indent="0" algn="just" fontAlgn="base">
              <a:buClr>
                <a:srgbClr val="9D936F">
                  <a:lumMod val="75000"/>
                </a:srgbClr>
              </a:buClr>
              <a:buNone/>
            </a:pPr>
            <a:r>
              <a:rPr lang="ru-RU" sz="2000" dirty="0" err="1">
                <a:solidFill>
                  <a:srgbClr val="000000"/>
                </a:solidFill>
                <a:latin typeface="Arial"/>
              </a:rPr>
              <a:t>Кардио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-тренировки являются отличным способом сжечь калории. Они воздействуют на подкожный жир за счет увеличения кровообращения, дают энергию и снимают стресс. Кроме того, степ-аэробика именно </a:t>
            </a:r>
            <a:r>
              <a:rPr lang="ru-RU" sz="2000" dirty="0">
                <a:solidFill>
                  <a:srgbClr val="000000"/>
                </a:solidFill>
                <a:latin typeface="inherit"/>
              </a:rPr>
              <a:t>уменьшает объемы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и подсушивает нижнюю часть тела, а не утяжеляет ее.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5681329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63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136904" cy="3801576"/>
          </a:xfrm>
        </p:spPr>
        <p:txBody>
          <a:bodyPr>
            <a:normAutofit fontScale="92500"/>
          </a:bodyPr>
          <a:lstStyle/>
          <a:p>
            <a:pPr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Основные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преимущества, которыми обладает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степ-аэробика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следующие: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1) Улучшается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настроение, и вы ощущаете прилив энергии.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2) Нормализуется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баланс холестерина.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3) Улучшается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тонус мышц.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4) Отлично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сжигаются жиры.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5) Практически отсутствуют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ограничения.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378042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62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7101408" cy="2664296"/>
          </a:xfrm>
        </p:spPr>
        <p:txBody>
          <a:bodyPr/>
          <a:lstStyle/>
          <a:p>
            <a:pPr marL="45720" lvl="0" indent="0" algn="ctr">
              <a:buClr>
                <a:srgbClr val="9D936F">
                  <a:lumMod val="75000"/>
                </a:srgbClr>
              </a:buClr>
              <a:buNone/>
            </a:pPr>
            <a:r>
              <a:rPr lang="ru-RU" sz="6600" b="1" dirty="0">
                <a:solidFill>
                  <a:srgbClr val="0070C0"/>
                </a:solidFill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2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908720"/>
            <a:ext cx="3528392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Теоретические основы планирования и методические рекомендации 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/>
            </a:r>
            <a:b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</a:b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>составлены 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на основе программы 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/>
            </a:r>
            <a:b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</a:br>
            <a:r>
              <a:rPr lang="ru-RU" sz="2400" b="0" i="1" dirty="0" smtClean="0">
                <a:solidFill>
                  <a:srgbClr val="111111"/>
                </a:solidFill>
                <a:effectLst/>
                <a:latin typeface="Arial"/>
              </a:rPr>
              <a:t>«</a:t>
            </a:r>
            <a:r>
              <a:rPr lang="ru-RU" sz="2400" b="0" i="1" dirty="0">
                <a:solidFill>
                  <a:srgbClr val="111111"/>
                </a:solidFill>
                <a:effectLst/>
                <a:latin typeface="Arial"/>
              </a:rPr>
              <a:t>Лыжи в детском саду»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 </a:t>
            </a: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/>
            </a:r>
            <a:b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</a:br>
            <a:r>
              <a:rPr lang="ru-RU" sz="2400" b="0" dirty="0" smtClean="0">
                <a:solidFill>
                  <a:srgbClr val="111111"/>
                </a:solidFill>
                <a:effectLst/>
                <a:latin typeface="Arial"/>
              </a:rPr>
              <a:t>М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. П. </a:t>
            </a:r>
            <a:r>
              <a:rPr lang="ru-RU" sz="2400" b="0" dirty="0" err="1">
                <a:solidFill>
                  <a:srgbClr val="111111"/>
                </a:solidFill>
                <a:effectLst/>
                <a:latin typeface="Arial"/>
              </a:rPr>
              <a:t>Голощекиной</a:t>
            </a:r>
            <a:r>
              <a:rPr lang="ru-RU" sz="2400" b="0" dirty="0">
                <a:solidFill>
                  <a:srgbClr val="111111"/>
                </a:solidFill>
                <a:effectLst/>
                <a:latin typeface="Arial"/>
              </a:rPr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320480" cy="576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24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60432" cy="1728192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Обучение детей ходьбе на лыжах положительно влияет на </a:t>
            </a:r>
            <a:r>
              <a:rPr lang="ru-RU" sz="2400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формирование свода стопы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а также оказывают благоприятное влияние и на </a:t>
            </a:r>
            <a:r>
              <a:rPr lang="ru-RU" sz="2400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формирование осанки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8" b="20312"/>
          <a:stretch/>
        </p:blipFill>
        <p:spPr>
          <a:xfrm>
            <a:off x="1259632" y="2204864"/>
            <a:ext cx="6264696" cy="44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4464496" cy="6192688"/>
          </a:xfrm>
        </p:spPr>
        <p:txBody>
          <a:bodyPr>
            <a:normAutofit fontScale="85000" lnSpcReduction="10000"/>
          </a:bodyPr>
          <a:lstStyle/>
          <a:p>
            <a:pPr indent="0" algn="ctr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Занятия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лыжах с детьми дошкольного возраста проводятся в безветренную погоду при температуре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-15 градусов. При ветре более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ctr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6-10м/сек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занятия не проводятся. При ветре до 6 м/сек., мороз не должен превышать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-10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градусов. Занятия проводятся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ctr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30 до 60 минут.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ctr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Занятие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лыжах проводится на утренней прогулке. 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r="15537"/>
          <a:stretch/>
        </p:blipFill>
        <p:spPr>
          <a:xfrm>
            <a:off x="4788024" y="1409562"/>
            <a:ext cx="4333791" cy="418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3716"/>
            <a:ext cx="2808312" cy="499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49" y="116632"/>
            <a:ext cx="295272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10" y="1412776"/>
            <a:ext cx="2937339" cy="522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45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3384376" cy="5904656"/>
          </a:xfrm>
        </p:spPr>
        <p:txBody>
          <a:bodyPr>
            <a:normAutofit/>
          </a:bodyPr>
          <a:lstStyle/>
          <a:p>
            <a:pPr marR="7493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занятий мы используем деревянные лыжи в рост ребенка.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R="7493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Они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мягкими креплениями, подходят  под валенки или сапожки, крепления регулируются под обувь, в которой занимается ребенок.</a:t>
            </a:r>
            <a:endParaRPr lang="ru-RU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2656"/>
            <a:ext cx="4731990" cy="630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0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1960" y="404664"/>
            <a:ext cx="4608512" cy="6120680"/>
          </a:xfrm>
        </p:spPr>
        <p:txBody>
          <a:bodyPr>
            <a:normAutofit fontScale="92500"/>
          </a:bodyPr>
          <a:lstStyle/>
          <a:p>
            <a:pPr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Занятия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состоят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из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трех частей.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Целью </a:t>
            </a:r>
            <a:r>
              <a:rPr lang="ru-RU" sz="2400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вводной </a:t>
            </a:r>
            <a:r>
              <a:rPr lang="ru-RU" sz="2400" i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части</a:t>
            </a: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является "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разогревание" организма.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Задачами </a:t>
            </a:r>
            <a:r>
              <a:rPr lang="ru-RU" sz="2400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основной части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занятия является обучение детей элементам техники передвижения на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лыжах. 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Основной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задачей </a:t>
            </a:r>
            <a:r>
              <a:rPr lang="ru-RU" sz="2400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заключительной части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занятия является постепенное снижение нагрузки.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544063" cy="630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87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4464496" cy="6408712"/>
          </a:xfrm>
        </p:spPr>
        <p:txBody>
          <a:bodyPr>
            <a:normAutofit fontScale="85000" lnSpcReduction="20000"/>
          </a:bodyPr>
          <a:lstStyle/>
          <a:p>
            <a:pPr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Снаряд очень  полезен в работе с детьми.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Первый плюс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— это огромный интерес ребятишек к занятиям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степ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аэробикой.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Второй плюс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— у детей формируется устойчивое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равновесие.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Третий плюс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— это развитие у ребенка уверенности, ориентировки в пространстве, общей выносливости, совершенствование точности движений.</a:t>
            </a:r>
            <a:endParaRPr lang="ru-RU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Четвертый плюс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— воспитание физических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качеств. </a:t>
            </a:r>
          </a:p>
          <a:p>
            <a:pPr marL="4572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самое главное достоинство степ - аэробики - ее оздоровительный эффект.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864296" cy="5796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99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50405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Занятия состоят из трех частей.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1745"/>
              </p:ext>
            </p:extLst>
          </p:nvPr>
        </p:nvGraphicFramePr>
        <p:xfrm>
          <a:off x="179512" y="764704"/>
          <a:ext cx="8784975" cy="561216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160240"/>
                <a:gridCol w="1728192"/>
                <a:gridCol w="1512168"/>
                <a:gridCol w="3384375"/>
              </a:tblGrid>
              <a:tr h="910843">
                <a:tc>
                  <a:txBody>
                    <a:bodyPr/>
                    <a:lstStyle/>
                    <a:p>
                      <a:pPr indent="1600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Части занятия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Длительность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упражнений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Преимущественная направленность упражнений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</a:tr>
              <a:tr h="10626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Вводная: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Строевые упражнения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 err="1">
                          <a:effectLst/>
                        </a:rPr>
                        <a:t>Игроритмика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мин.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 упр.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 упр.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 осанку,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Типы ходьбы,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Движения рук, хлопки в такт.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</a:tr>
              <a:tr h="21550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Основная: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Танцевальные шаги;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Акробатические упражнения;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Гимнастический этюд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24 </a:t>
                      </a:r>
                      <a:r>
                        <a:rPr lang="ru-RU" sz="1600" dirty="0">
                          <a:effectLst/>
                        </a:rPr>
                        <a:t>мин.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 </a:t>
                      </a:r>
                      <a:r>
                        <a:rPr lang="ru-RU" sz="1600" dirty="0">
                          <a:effectLst/>
                        </a:rPr>
                        <a:t>мин.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 </a:t>
                      </a:r>
                      <a:r>
                        <a:rPr lang="ru-RU" sz="1600" dirty="0">
                          <a:effectLst/>
                        </a:rPr>
                        <a:t>мин.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 </a:t>
                      </a:r>
                      <a:r>
                        <a:rPr lang="ru-RU" sz="1600" dirty="0">
                          <a:effectLst/>
                        </a:rPr>
                        <a:t>мин.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 упр.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 упр.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10 упр.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Для мышц шеи,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Для мышц плечевого пояса,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Для мышц туловища,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Для ног,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Для развития мышц силы,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Для развития гибкости,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Для развития ритма, такта.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</a:tr>
              <a:tr h="148364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Заключительная: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Самомассаж;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Дыхательные упражнения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мин.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мин.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мин.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 упр.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 упр.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Массаж рук;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 дыхание;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Расслабление.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4" marR="380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4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351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Муниципальное автономное дошкольное образовательное учреждение города Новосибирска  «Детский сад № 439 комбинированного вида»     ЗДОРОВЬЕСБЕРЕГАЮЩИЕ ТЕХНОЛОГИИ  ДЛЯ СОХРАНЕНИЯ И УКРЕПЛЕНИЯ ФИЗИЧЕСКОГО  И ПСИХИЧЕСКОГО ЗДОРОВЬЯ УЧАСТНИКОВ ОБРАЗОВАТЕЛЬНЫХ ОТНОШЕНИЙ  </vt:lpstr>
      <vt:lpstr>Теоретические основы планирования и методические рекомендации  составлены на основе программы  «Лыжи в детском саду»  М. П. Голощекиной.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города Новосибирска  «Детский сад № 439 комбинированного вида»     ЗДОРОВЬЕСБЕРЕГАЮЩИЕ ТЕХНОЛОГИИ  ДЛЯ СОХРАНЕНИЯ И УКРЕПЛЕНИЯ ФИЗИЧЕСКОГО  И ПСИХИЧЕСКОГО ЗДОРОВЬЯ УЧАСТНИКОВ ОБРАЗОВАТЕЛЬНЫХ ОТНОШЕНИЙ</dc:title>
  <dc:creator>Вика</dc:creator>
  <cp:lastModifiedBy>Вика</cp:lastModifiedBy>
  <cp:revision>11</cp:revision>
  <dcterms:created xsi:type="dcterms:W3CDTF">2018-03-28T03:50:38Z</dcterms:created>
  <dcterms:modified xsi:type="dcterms:W3CDTF">2018-03-29T08:31:52Z</dcterms:modified>
</cp:coreProperties>
</file>